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8F5"/>
    <a:srgbClr val="96C82D"/>
    <a:srgbClr val="95B3F5"/>
    <a:srgbClr val="FEF2DC"/>
    <a:srgbClr val="F5A55F"/>
    <a:srgbClr val="95C8F5"/>
    <a:srgbClr val="F5872D"/>
    <a:srgbClr val="F58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2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6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16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26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03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10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0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5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94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10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44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C294-38C1-4DE5-907F-ECC81258D6B5}" type="datetimeFigureOut">
              <a:rPr lang="zh-TW" altLang="en-US" smtClean="0"/>
              <a:pPr/>
              <a:t>2022/3/22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7C34-53A1-4A30-96B7-0B0E9AEE09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4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>
          <a:xfrm>
            <a:off x="11113" y="-20940"/>
            <a:ext cx="9144000" cy="20097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48559"/>
            <a:ext cx="7441207" cy="609441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68313" y="2276488"/>
            <a:ext cx="8229600" cy="394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Authors could apply this format or design your own slices for the poster presentation.</a:t>
            </a:r>
          </a:p>
          <a:p>
            <a:pPr marL="274638" indent="-274638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Please provide a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</a:rPr>
              <a:t>ppt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file includes 4-6 pages.</a:t>
            </a:r>
          </a:p>
          <a:p>
            <a:pPr marL="274638" indent="-274638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  <a:p>
            <a:pPr marL="274638" indent="-274638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Rectangle 166"/>
          <p:cNvSpPr>
            <a:spLocks noChangeArrowheads="1"/>
          </p:cNvSpPr>
          <p:nvPr/>
        </p:nvSpPr>
        <p:spPr bwMode="auto">
          <a:xfrm>
            <a:off x="0" y="1628788"/>
            <a:ext cx="9144000" cy="431800"/>
          </a:xfrm>
          <a:prstGeom prst="rect">
            <a:avLst/>
          </a:prstGeom>
          <a:solidFill>
            <a:srgbClr val="96C8F5">
              <a:alpha val="50000"/>
            </a:srgbClr>
          </a:solidFill>
          <a:ln>
            <a:solidFill>
              <a:srgbClr val="96C8F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a typeface="標楷體" pitchFamily="65" charset="-120"/>
              </a:rPr>
              <a:t>Introduction</a:t>
            </a:r>
            <a:endParaRPr lang="zh-TW" altLang="en-US" sz="24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" name="Rectangle 166"/>
          <p:cNvSpPr>
            <a:spLocks noChangeArrowheads="1"/>
          </p:cNvSpPr>
          <p:nvPr/>
        </p:nvSpPr>
        <p:spPr bwMode="auto">
          <a:xfrm>
            <a:off x="1763688" y="981101"/>
            <a:ext cx="7380312" cy="647700"/>
          </a:xfrm>
          <a:prstGeom prst="rect">
            <a:avLst/>
          </a:prstGeom>
          <a:solidFill>
            <a:srgbClr val="FEF2DC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Paper ID:		Title:</a:t>
            </a:r>
            <a:endParaRPr lang="zh-TW" altLang="zh-TW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Author:</a:t>
            </a:r>
          </a:p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Affiliation:</a:t>
            </a:r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	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47CD1A-5A8A-4E95-B8BF-801168A5E6B7}"/>
              </a:ext>
            </a:extLst>
          </p:cNvPr>
          <p:cNvSpPr/>
          <p:nvPr/>
        </p:nvSpPr>
        <p:spPr>
          <a:xfrm>
            <a:off x="-6451" y="6237312"/>
            <a:ext cx="9144000" cy="36000"/>
          </a:xfrm>
          <a:prstGeom prst="rect">
            <a:avLst/>
          </a:prstGeom>
          <a:solidFill>
            <a:srgbClr val="96C8F5"/>
          </a:solidFill>
          <a:ln>
            <a:solidFill>
              <a:srgbClr val="96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>
          <a:xfrm>
            <a:off x="11113" y="-20940"/>
            <a:ext cx="9144000" cy="2009780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68313" y="2276488"/>
            <a:ext cx="8229600" cy="394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Authors could apply this format or design your own slices for the poster presentation.</a:t>
            </a:r>
          </a:p>
          <a:p>
            <a:pPr marL="274638" indent="-274638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Please provide a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</a:rPr>
              <a:t>ppt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file includes 4-6 pages.</a:t>
            </a:r>
          </a:p>
          <a:p>
            <a:pPr marL="274638" indent="-274638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  <a:p>
            <a:pPr marL="274638" indent="-274638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Rectangle 166"/>
          <p:cNvSpPr>
            <a:spLocks noChangeArrowheads="1"/>
          </p:cNvSpPr>
          <p:nvPr/>
        </p:nvSpPr>
        <p:spPr bwMode="auto">
          <a:xfrm>
            <a:off x="0" y="1628788"/>
            <a:ext cx="9144000" cy="431800"/>
          </a:xfrm>
          <a:prstGeom prst="rect">
            <a:avLst/>
          </a:prstGeom>
          <a:solidFill>
            <a:srgbClr val="96C8F5">
              <a:alpha val="50000"/>
            </a:srgbClr>
          </a:solidFill>
          <a:ln>
            <a:solidFill>
              <a:srgbClr val="96C8F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a typeface="標楷體" pitchFamily="65" charset="-120"/>
              </a:rPr>
              <a:t>Methodology</a:t>
            </a:r>
            <a:endParaRPr lang="zh-TW" altLang="en-US" sz="24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" name="Rectangle 166"/>
          <p:cNvSpPr>
            <a:spLocks noChangeArrowheads="1"/>
          </p:cNvSpPr>
          <p:nvPr/>
        </p:nvSpPr>
        <p:spPr bwMode="auto">
          <a:xfrm>
            <a:off x="1763688" y="981101"/>
            <a:ext cx="7380312" cy="647700"/>
          </a:xfrm>
          <a:prstGeom prst="rect">
            <a:avLst/>
          </a:prstGeom>
          <a:solidFill>
            <a:srgbClr val="FEF2DC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Paper ID:		Title:</a:t>
            </a:r>
            <a:endParaRPr lang="zh-TW" altLang="zh-TW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Author:</a:t>
            </a:r>
          </a:p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Affiliation:</a:t>
            </a:r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	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48559"/>
            <a:ext cx="7441207" cy="60944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E47CD1A-5A8A-4E95-B8BF-801168A5E6B7}"/>
              </a:ext>
            </a:extLst>
          </p:cNvPr>
          <p:cNvSpPr/>
          <p:nvPr/>
        </p:nvSpPr>
        <p:spPr>
          <a:xfrm>
            <a:off x="-6451" y="6237312"/>
            <a:ext cx="9144000" cy="36000"/>
          </a:xfrm>
          <a:prstGeom prst="rect">
            <a:avLst/>
          </a:prstGeom>
          <a:solidFill>
            <a:srgbClr val="96C8F5"/>
          </a:solidFill>
          <a:ln>
            <a:solidFill>
              <a:srgbClr val="96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>
          <a:xfrm>
            <a:off x="11113" y="-20940"/>
            <a:ext cx="9144000" cy="2009780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68313" y="2276488"/>
            <a:ext cx="8229600" cy="394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Authors could apply this format or design your own slices for the poster presentation.</a:t>
            </a:r>
          </a:p>
          <a:p>
            <a:pPr marL="274638" indent="-274638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Please provide a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</a:rPr>
              <a:t>ppt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file includes 4-6 pages.</a:t>
            </a:r>
          </a:p>
          <a:p>
            <a:pPr marL="274638" indent="-274638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  <a:p>
            <a:pPr marL="274638" indent="-274638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Rectangle 166"/>
          <p:cNvSpPr>
            <a:spLocks noChangeArrowheads="1"/>
          </p:cNvSpPr>
          <p:nvPr/>
        </p:nvSpPr>
        <p:spPr bwMode="auto">
          <a:xfrm>
            <a:off x="0" y="1628788"/>
            <a:ext cx="9144000" cy="431800"/>
          </a:xfrm>
          <a:prstGeom prst="rect">
            <a:avLst/>
          </a:prstGeom>
          <a:solidFill>
            <a:srgbClr val="96C8F5">
              <a:alpha val="50000"/>
            </a:srgbClr>
          </a:solidFill>
          <a:ln>
            <a:solidFill>
              <a:srgbClr val="96C8F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a typeface="標楷體" pitchFamily="65" charset="-120"/>
              </a:rPr>
              <a:t>Findings</a:t>
            </a:r>
            <a:endParaRPr lang="zh-TW" altLang="en-US" sz="24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" name="Rectangle 166"/>
          <p:cNvSpPr>
            <a:spLocks noChangeArrowheads="1"/>
          </p:cNvSpPr>
          <p:nvPr/>
        </p:nvSpPr>
        <p:spPr bwMode="auto">
          <a:xfrm>
            <a:off x="1763688" y="981101"/>
            <a:ext cx="7380312" cy="647700"/>
          </a:xfrm>
          <a:prstGeom prst="rect">
            <a:avLst/>
          </a:prstGeom>
          <a:solidFill>
            <a:srgbClr val="FEF2DC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Paper ID:		Title:</a:t>
            </a:r>
            <a:endParaRPr lang="zh-TW" altLang="zh-TW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Author:</a:t>
            </a:r>
          </a:p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Affiliation:</a:t>
            </a:r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	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48559"/>
            <a:ext cx="7441207" cy="60944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E47CD1A-5A8A-4E95-B8BF-801168A5E6B7}"/>
              </a:ext>
            </a:extLst>
          </p:cNvPr>
          <p:cNvSpPr/>
          <p:nvPr/>
        </p:nvSpPr>
        <p:spPr>
          <a:xfrm>
            <a:off x="-6451" y="6237312"/>
            <a:ext cx="9144000" cy="36000"/>
          </a:xfrm>
          <a:prstGeom prst="rect">
            <a:avLst/>
          </a:prstGeom>
          <a:solidFill>
            <a:srgbClr val="96C8F5"/>
          </a:solidFill>
          <a:ln>
            <a:solidFill>
              <a:srgbClr val="96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>
          <a:xfrm>
            <a:off x="11113" y="-20940"/>
            <a:ext cx="9144000" cy="2009780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68313" y="2276488"/>
            <a:ext cx="8229600" cy="394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Authors could apply this format or design your own slices for the poster presentation.</a:t>
            </a:r>
          </a:p>
          <a:p>
            <a:pPr marL="274638" indent="-274638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Please provide a 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</a:rPr>
              <a:t>ppt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file includes 4-6 pages.</a:t>
            </a:r>
          </a:p>
          <a:p>
            <a:pPr marL="274638" indent="-274638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  <a:p>
            <a:pPr marL="274638" indent="-274638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Rectangle 166"/>
          <p:cNvSpPr>
            <a:spLocks noChangeArrowheads="1"/>
          </p:cNvSpPr>
          <p:nvPr/>
        </p:nvSpPr>
        <p:spPr bwMode="auto">
          <a:xfrm>
            <a:off x="0" y="1628788"/>
            <a:ext cx="9144000" cy="431800"/>
          </a:xfrm>
          <a:prstGeom prst="rect">
            <a:avLst/>
          </a:prstGeom>
          <a:solidFill>
            <a:srgbClr val="96C8F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a typeface="標楷體" pitchFamily="65" charset="-120"/>
              </a:rPr>
              <a:t>Conclusions</a:t>
            </a:r>
            <a:endParaRPr lang="zh-TW" altLang="en-US" sz="24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" name="Rectangle 166"/>
          <p:cNvSpPr>
            <a:spLocks noChangeArrowheads="1"/>
          </p:cNvSpPr>
          <p:nvPr/>
        </p:nvSpPr>
        <p:spPr bwMode="auto">
          <a:xfrm>
            <a:off x="1763688" y="981101"/>
            <a:ext cx="7380312" cy="647700"/>
          </a:xfrm>
          <a:prstGeom prst="rect">
            <a:avLst/>
          </a:prstGeom>
          <a:solidFill>
            <a:srgbClr val="FEF2DC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Paper ID:		Title:</a:t>
            </a:r>
            <a:endParaRPr lang="zh-TW" altLang="zh-TW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Author:</a:t>
            </a:r>
          </a:p>
          <a:p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Affiliation:</a:t>
            </a:r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	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48559"/>
            <a:ext cx="7441207" cy="60944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E47CD1A-5A8A-4E95-B8BF-801168A5E6B7}"/>
              </a:ext>
            </a:extLst>
          </p:cNvPr>
          <p:cNvSpPr/>
          <p:nvPr/>
        </p:nvSpPr>
        <p:spPr>
          <a:xfrm>
            <a:off x="-6451" y="6237312"/>
            <a:ext cx="9144000" cy="36000"/>
          </a:xfrm>
          <a:prstGeom prst="rect">
            <a:avLst/>
          </a:prstGeom>
          <a:solidFill>
            <a:srgbClr val="96C8F5"/>
          </a:solidFill>
          <a:ln>
            <a:solidFill>
              <a:srgbClr val="96C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112</Words>
  <Application>Microsoft Office PowerPoint</Application>
  <PresentationFormat>如螢幕大小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HsuanYu</dc:creator>
  <cp:lastModifiedBy>2527</cp:lastModifiedBy>
  <cp:revision>42</cp:revision>
  <dcterms:created xsi:type="dcterms:W3CDTF">2014-08-15T11:33:36Z</dcterms:created>
  <dcterms:modified xsi:type="dcterms:W3CDTF">2022-03-22T09:05:54Z</dcterms:modified>
</cp:coreProperties>
</file>